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ed Hat Text" panose="020B0604020202020204" charset="0"/>
      <p:regular r:id="rId11"/>
    </p:embeddedFont>
    <p:embeddedFont>
      <p:font typeface="Roboto Light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1" autoAdjust="0"/>
  </p:normalViewPr>
  <p:slideViewPr>
    <p:cSldViewPr snapToGrid="0" snapToObjects="1">
      <p:cViewPr varScale="1">
        <p:scale>
          <a:sx n="65" d="100"/>
          <a:sy n="65" d="100"/>
        </p:scale>
        <p:origin x="8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3:57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356 558,'71'2,"117"19,64 29,-3-1,96 14,-275-55,1-2,122-7,-66-2,1111 3,-1206-1,57-11,-10 0,-3 2,148-39,-191 42,28-8,-58 14,-1 0,1-1,0 1,0-1,0 1,-1-1,1 0,-1 0,0 0,1 0,-1 0,0-1,0 1,0-1,-1 0,3-3,-4 5,0-1,1 0,-1 0,0 0,0 0,0 0,0 0,0 0,-1 0,1 0,0 0,-1 1,0-1,1 0,-1 0,0 0,0 1,0-1,0 0,0 1,0-1,-1 1,1-1,0 1,-1 0,-2-2,-5-5,0 2,0-1,-15-7,-1 2,-1 1,0 1,-1 2,0 0,0 2,0 1,-38-3,-204 7,134 4,38-2,-169-21,215 13,-71 0,103 4,25-3,32-5,-32 10,489-70,-402 64,135 6,-95 3,126-2,-706-29,3-35,219 29,-140-21,-349-47,615 91,-1-2,-153 0,120 13,66-1,-117 12,159-5,2 1,-35 13,39-12,-2 0,1-2,0 0,-25 2,32-5,0-1,1 2,-1 0,0 1,1 0,0 1,-22 11,0 5,-39 30,14-8,-128 79,184-120,1-1,-1 2,0-1,1 0,-1 0,1 1,0 0,0-1,0 1,0 0,0 0,1 0,-1 0,1 0,0 0,0 1,0-1,0 0,1 1,-1-1,1 0,0 1,0-1,0 0,0 1,1-1,-1 1,1-1,0 0,0 0,0 1,0-1,1 0,-1 0,1 0,0 0,0 0,0-1,0 1,0-1,1 1,-1-1,1 0,0 0,-1 0,1 0,0 0,0-1,0 1,0-1,1 0,-1 0,4 1,16 2,0-2,0 0,0-2,0 0,41-7,-5 2,860-75,-189 15,-80 53,-413 14,-113 0,138-5,-162-12,-65 9,57-5,181 11,-123 1,-140-1,0 1,0 0,0 0,0 1,-1 1,1-1,10 6,4 3,31 20,-39-21,-8-6,0-1,1 0,-1 0,0 0,1-1,15 2,-13-2,-1-1,0 2,18 6,-26-9,-1 1,1-1,-1 1,1 0,-1-1,0 1,1 0,-1 0,0 0,0 0,0 0,0 0,0 0,0 0,0 0,0 1,0-1,0 0,0 3,-1-3,0 0,0 0,0 0,0-1,0 1,-1 0,1 0,0 0,-1 0,1 0,0 0,-1 0,1-1,-1 1,0 0,1 0,-1-1,0 1,1 0,-1-1,0 1,-1 0,-5 4,0-1,0 0,0-1,-1 0,1 0,-12 2,-76 13,-1-4,-109 2,89-8,-590 50,200-54,242-35,-26 0,182 22,-207-43,37 7,154 28,31 7,0 5,-98 8,45-1,95-4,35 1,0 0,0 0,0 2,1 0,-1 1,0 0,1 1,-22 7,34-8,1-1,-1 1,0-1,1 1,-1 0,1 0,0 0,-1 1,1-1,0 0,0 1,1 0,-1-1,0 1,1 0,0 0,0 0,0 0,0 0,-1 3,2-4,0 0,-1 0,1 0,0 0,1 0,-1 0,0 1,0-1,1 0,-1 0,1 0,0 0,0 0,0 0,0-1,0 1,0 0,0 0,0-1,1 1,-1 0,1-1,-1 0,1 1,0-1,-1 0,1 0,0 0,0 0,2 1,6 2,0-1,1 0,-1-1,1 0,-1 0,14-1,70-2,-45-1,59 0,363-13,-371 7,214-21,-124 4,283 0,1086 28,-1085-3,-499 1,1 1,-27 7,-8 0,-424 81,0 28,-36 8,-145-2,547-114,-177-9,128-4,-638 4,767-4,0-2,0-1,-60-18,24 0,53 16,0 0,-1 2,-35-6,49 12,1-1,-1 0,1 0,-1-1,1 0,0 0,-10-5,14 5,-1 0,1 1,-1-2,1 1,0 0,0 0,0-1,0 1,0-1,0 1,1-1,-1 0,1 0,0 0,0 0,0 0,0 0,0-4,-2-12,1-1,0 1,1-1,2 1,0-1,1 1,7-33,-1 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7:49.932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5:49.163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1 337,'89'-10,"110"-19,103-22,600-91,12 47,-874 92,160-4,-170 8,0 2,-1 0,1 2,44 14,0 4,146 26,-197-46,1 0,40 11,-28-6,0-2,1-1,0-2,37-1,64 6,-20 4,139-4,-227-6,0 1,0 2,0 1,-1 1,35 13,-21-7,-22-5,0 1,-1 1,0 0,36 27,2 0,-49-32,0 1,-1 0,0 0,0 1,0 0,-1 1,0-1,-1 1,7 10,-10-13,-1-1,0 0,0 1,0-1,0 1,-1-1,1 1,-1 0,-1 0,1 0,-1-1,0 1,0 0,0 0,0 0,-1 0,0 0,0-1,0 1,-1 0,-3 7,-1-2,0-1,0 1,-1-1,0 0,-1-1,0 0,0 0,-17 12,-84 48,64-42,34-19,0-1,-1 0,0 0,0-1,-1-1,1 0,-1-1,0 0,0-1,0-1,0 0,0 0,0-1,0-1,-1-1,1 1,1-2,-1 0,0 0,1-2,-1 1,1-1,0-1,-15-10,-6-2,-1 0,0 3,-1 0,-71-17,31 9,42 14,0 1,0 1,-67-3,-104 10,114 2,-178 15,-37 1,262-16,0 3,1 1,-57 15,-43 8,78-20,-157 15,-62 10,193-20,-127 6,-584-20,381-2,2201 2,-1540-17,-155 8,210-30,-123 14,-75 11,-14 1,149-3,-158 18,124-14,-104 0,119 3,-185 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6:12.973"/>
    </inkml:context>
    <inkml:brush xml:id="br0">
      <inkml:brushProperty name="width" value="0.5" units="cm"/>
      <inkml:brushProperty name="height" value="1" units="cm"/>
      <inkml:brushProperty name="color" value="#201A96"/>
      <inkml:brushProperty name="tip" value="rectangle"/>
      <inkml:brushProperty name="rasterOp" value="maskPen"/>
      <inkml:brushProperty name="ignorePressure" value="1"/>
    </inkml:brush>
  </inkml:definitions>
  <inkml:trace contextRef="#ctx0" brushRef="#br0">248 0,'503'14,"-167"-3,831-4,-943-7,-193 2,1 1,45 11,5 0,-37-8,244 21,-29-10,-48-2,277-12,-255-5,-131 0,116 5,-212-2,0 0,-1 0,1 1,-1 0,1 1,10 5,-16-8,0 0,-1 1,1-1,0 1,0-1,0 1,0-1,-1 1,1-1,0 1,0 0,-1-1,1 1,-1 0,1 0,-1 0,1 0,-1-1,1 1,-1 0,0 0,1 0,-1 0,0 0,0 0,0 0,0 0,0 0,0 0,0 0,0 0,0 0,0 0,0 0,-1 0,1-1,0 1,-1 0,1 0,0 0,-1 0,1 0,-1-1,0 1,1 0,-1 0,0-1,1 1,-1 0,0-1,0 1,0-1,1 1,-1-1,-2 1,-5 4,0-1,0 0,-1 0,1-1,-17 4,2 0,-474 118,-11-31,14-2,405-74,-169 32,196-42,-1-2,-76-3,93-5,-358 1,289 17,74-9,-53 3,-217-12,268-3,0-2,-45-13,50 10,-1 1,1 3,-45-3,63 9,-17 0,1-2,-1-1,-39-9,-2 0,53 9,-41-9,16-2,-2 1,1 4,-1 1,-70-1,-183 11,287-4,18 2,0 0,0-1,0 1,0 0,-1 0,1 0,0 0,0 0,0-1,0 1,0 0,0 0,0 0,0 0,0-1,0 1,0 0,0 0,0 0,0 0,0-1,0 1,0 0,1 0,-1 0,0 0,0 0,0-1,0 1,0 0,0 0,0 0,0 0,1 0,-1 0,0 0,0-1,0 1,0 0,0 0,0 0,1 0,-1 0,0 0,0 0,0 0,1 0,33-12,29 3,1 3,0 2,75 7,-41-1,-75-2,440 14,489 7,-754-22,-145 4,-1 2,93 21,-94-15,1-2,91 4,1416-15,-1531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7:31.327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99 524,'392'-1,"478"3,104 58,-570 13,-305-48,-64-14,1-2,0-2,47 4,42 4,-82-8,54 2,585-8,-322-3,-351 2,0 0,1-2,-1 1,15-5,-23 6,1-1,-1 1,0-1,1 1,-1-1,1 0,-1 0,0 0,0 0,1 0,-1 0,0 0,0 0,0 0,1-2,-2 2,1 0,-1 0,0 0,0 0,0 0,0 0,0 0,0-1,0 1,-1 0,1 0,0 0,-1 0,1 0,0 1,-1-1,1 0,-1 0,1 0,-1 0,0 0,1 1,-1-1,0 0,0 0,-1 0,-5-5,0 1,0-1,0 1,-1 1,0 0,0 0,0 1,-14-5,-76-15,78 19,-89-14,-1 4,-135 1,-221 28,-15 37,212-18,201-24,-88 23,97-22,-1-2,-1-3,-75-2,-44 4,-93 30,-65 5,279-39,0 2,-108 26,129-23,0-2,-76 4,-80-11,89-1,81-1,1-1,0-1,-1-1,2-1,-30-12,-40-9,79 24,-1-1,1 1,1-2,-1 0,1 0,-1-1,-13-10,22 13,0 0,1 0,0 0,-1 0,1-1,0 1,1-1,-1 0,1 0,0 0,-1 0,2 0,-1 0,0-1,1 1,0-1,0 1,0-1,1 1,-1-1,1 1,0-1,1 0,1-8,0 3,1-1,0 1,0 0,1 0,1 0,0 1,9-15,52-60,-45 59,26-38,-40 53,1 0,0 0,1 0,0 1,0 1,1 0,0 0,1 0,11-5,18-8,50-19,-67 30,12-1,1 0,0 3,1 1,56-4,-30 4,86-3,-95 9,70-12,-47 4,-1 3,104 5,41-3,-109-11,11 0,151 15,30-2,-275-1,-1-2,0-1,35-12,-36 9,0 1,1 2,44-5,128 12,16-2,-179-3,-1-2,54-16,-58 12,-1 3,2 0,53-3,303 12,-361 0,0 0,0 2,0 1,-1 1,0 2,47 19,-59-19,0 0,-1 1,25 20,-3-1,92 73,-60-44,-59-48,0 1,0 0,0 1,-2 0,1 0,-1 1,-1 0,0 0,-1 0,4 14,-3-10,1 0,0-1,1 1,0-1,18 23,-15-27,-1 1,0 1,-1 0,-1 0,9 18,-15-27,-1-1,1 1,-1 0,0 0,0 0,-1 0,1 0,-1 0,0 1,0-1,0 0,0 0,-1 0,1 0,-1 0,0 0,-1 0,1 0,-1 0,1-1,-1 1,0 0,0-1,-1 1,-3 3,-2 1,0 0,-1 0,0-1,-1 0,0 0,0-1,-17 8,-84 27,71-28,-197 56,178-54,13-4,-1-2,-1-2,-47 0,-146-8,90-2,-1196 3,1284 4,0 2,-73 16,-52 7,47-11,79-9,-100 3,112-13,11 0,0 1,1 2,-55 9,30 3,15-1,-1-3,-1-3,-66 3,104-10,1 1,-1 0,1 0,-1 2,-13 3,25-6,0 0,-1 0,1 0,0 0,-1 0,1 0,0 0,-1 0,1 0,0 0,0 0,-1 0,1 0,0 0,-1 0,1 0,0 0,0 0,-1 1,1-1,0 0,0 0,-1 0,1 0,0 1,0-1,0 0,-1 0,1 1,0-1,0 0,0 0,0 1,-1-1,1 0,0 1,0-1,0 0,0 0,0 1,0-1,0 0,0 1,0-1,0 0,0 1,17 4,32 0,570-2,-328-5,362 2,-611 2,69 12,-65-7,53 3,580-9,-324-3,298 2,-632-2,0 0,0-1,-1-2,1 0,26-11,-25 8,1 1,-1 2,1 0,26-2,82 6,-103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7:33.350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6:27.870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322 35,'374'2,"410"-5,-497-13,92-1,-276 17,108 2,-148 5,73 18,-83-13,0-3,72 3,-95-11,-10-2,0 2,0 0,0 1,28 7,27 13,-26-6,1-2,-1-3,2-1,78 4,90 1,21 1,570-17,-963-1,-176 5,210 12,-19 0,-2-12,-108 8,-524 11,513-25,54 3,-664 27,3 14,796-42,0 4,-80 13,79-8,-142-2,193-7,-8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7:01.924"/>
    </inkml:context>
    <inkml:brush xml:id="br0">
      <inkml:brushProperty name="width" value="0.5" units="cm"/>
      <inkml:brushProperty name="height" value="1" units="cm"/>
      <inkml:brushProperty name="color" value="#FFFF99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0,'502'18,"7"-1,2454-18,-2939 3,0 0,0 2,33 9,-21-4,64 21,-97-30,0 1,0 0,-1 0,1 1,0-1,-1 0,1 1,0 0,-1-1,0 1,1 0,-1 0,3 5,-4-6,-1 0,1 1,-1-1,1 0,-1 0,0 1,1-1,-1 1,0-1,0 0,0 1,0-1,0 0,0 1,-1-1,1 1,0-1,-1 0,1 0,-1 1,1-1,-1 0,0 0,1 1,-1-1,0 0,0 0,0 0,0 0,0 0,-2 1,-4 4,0 1,0-1,-1-1,1 0,-1 0,-1 0,1-1,-17 6,8-6,0 0,-1-1,-30 2,-290 24,-112 5,-526-30,529-6,50-15,42 1,-538 17,883-1,6 0,0 1,0-1,-1 0,1 0,0-1,0 1,-1-1,1 0,0 0,0 0,0-1,0 1,0-1,-3-2,6 4,1 0,0-1,0 1,0 0,0 0,0 0,0 0,0 0,0-1,-1 1,1 0,0 0,0 0,0 0,0-1,0 1,0 0,0 0,0 0,0 0,0-1,0 1,0 0,0 0,0 0,0 0,1-1,-1 1,0 0,0 0,0 0,0 0,0 0,0-1,0 1,0 0,0 0,1 0,-1 0,0 0,0 0,0-1,1 1,10-5,13 0,63-1,122 6,-88 3,2173-3,-2266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7:11.94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1 101,'728'-38,"-558"21,173 6,-307 9,-1-1,38-8,47-5,374 13,-255 6,620-3,-823 2,69 12,12 1,-86-11,47 10,-51-8,1-1,36 2,-34-7,-10 0,1 1,-1 0,39 9,-1 7,-30-8,0-1,1-2,0 0,39 1,175-8,-383 31,12-3,-157 12,263-35,-1 1,-42 16,41-12,-46 9,-104 20,14-3,44-6,77-18,-1-2,-53 6,-88 7,90-10,-5 2,40-5,-75 3,-611-11,339-3,-345 2,714-2,0-1,-38-9,-35-4,326 36,-6-2,175 20,-161-20,260-13,-267-6,589 1,-750-4,1-1,83-20,-84 13,0 3,85-4,700 16,-818-5,0 0,49-13,-7 1,-50 10,0 0,-1-2,34-14,-14 4,-14 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7:14.447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2119,'121'-36,"158"-44,157-45,624-185,711-202,-1645 482,137-13,103-25,20-40,-250 67,775-299,-671 229,167-62,-252 126,66-23,-207 65,0 0,0 1,1 1,-1 0,29-1,-40 3,0 1,0 1,0-1,0 0,0 1,0-1,0 1,0 0,0 0,0 0,0 0,0 1,0-1,-1 1,1 0,-1 0,1 0,-1 0,0 0,0 0,0 1,0-1,0 1,0-1,-1 1,1 0,-1-1,0 1,0 0,0 0,0 0,0 0,0 5,4 52,-5-44,2 0,4 26,-5-37,1 1,0 0,0-1,1 0,-1 1,1-1,0 0,0 0,1-1,0 1,4 4,74 52,-67-47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7:14.880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3:34:18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565 436 24575,'405'-17'0,"19"1"0,-310 16 0,278 14 0,181 5 0,-475-19 0,-306 15 0,111-4 0,-774 99 0,670-81 0,-2-9 0,-243-7 0,190-16 0,414-1 0,166-26 0,152-48 0,-415 66 0,239-39 0,-1 24 0,-1242 34 0,1007-5 0,56-2 0,-104-1 0,0-1 0,0 0 0,0-1 0,-1-1 0,19-6 0,-32 9 0,-1 1 0,0 0 0,0-1 0,0 1 0,0-1 0,0 1 0,0-1 0,0 0 0,0 0 0,0 1 0,0-1 0,0 0 0,0 0 0,0 0 0,-1 0 0,1 0 0,0-1 0,0 2 0,-1-1 0,0 1 0,0-1 0,0 0 0,0 1 0,-1-1 0,1 1 0,0-1 0,0 1 0,0-1 0,0 1 0,0-1 0,-1 1 0,1-1 0,0 1 0,0-1 0,-1 1 0,1 0 0,0-1 0,-1 1 0,1-1 0,-1 1 0,1 0 0,0-1 0,-2 1 0,-3-4 0,0 1 0,-1 0 0,1 1 0,-1-1 0,-7-1 0,-20-5 0,0 1 0,-1 1 0,-62-3 0,-107 9 0,155 2 0,28-2 0,0-2 0,0 1 0,0-2 0,1-1 0,-34-12 0,31 9 0,1 1 0,-1 2 0,0 0 0,-27-2 0,33 6 0,3-1 0,0 2 0,1 0 0,-1 0 0,0 1 0,-15 3 0,25-3 0,0 0 0,0 0 0,0 0 0,0 0 0,0 1 0,0-1 0,1 1 0,-1 0 0,0 0 0,1 0 0,0 0 0,-1 0 0,1 0 0,0 1 0,0-1 0,0 1 0,0-1 0,1 1 0,-1 0 0,1 0 0,-1 0 0,1 0 0,0 0 0,0 0 0,-1 6 0,0 12 0,0-1 0,1 1 0,3 22 0,-1-20 0,-3 38 0,2-61 0,-1 1 0,1 0 0,0-1 0,0 1 0,0 0 0,0-1 0,0 1 0,0 0 0,0-1 0,0 1 0,0 0 0,0-1 0,0 1 0,0 0 0,1-1 0,-1 1 0,0 0 0,0-1 0,1 1 0,-1-1 0,0 1 0,1-1 0,-1 1 0,1-1 0,-1 1 0,1-1 0,-1 1 0,1-1 0,-1 1 0,1-1 0,-1 0 0,1 1 0,-1-1 0,1 0 0,0 1 0,-1-1 0,1 0 0,0 0 0,-1 0 0,1 0 0,0 0 0,-1 1 0,1-1 0,0 0 0,0-1 0,37-8 0,-23 5 0,166-41 0,362-38 0,-341 79 0,-444 5 0,70 1 0,-709-2 0,879 0 0,0 0 0,0 0 0,0 0 0,0 0 0,-1 0 0,1 0 0,0-1 0,0 1 0,0-1 0,0 1 0,-3-3 0,6 2 0,1 0 0,-1 0 0,1 0 0,-1 1 0,1-1 0,0 0 0,-1 0 0,1 1 0,0-1 0,0 1 0,-1 0 0,1 0 0,0-1 0,0 1 0,0 0 0,2 1 0,253-19 0,-115 12 0,1340-125-1880,-1402 122 1873,15-3 4,126 0-1,-316 13 1034,-147 21 0,-101 37-1196,332-57 166,-3 0 0,-1 1 0,1 1 0,-18 7 0,32-11 0,-1 0 0,0 0 0,1 0 0,-1 1 0,1-1 0,-1 0 0,0 1 0,1-1 0,-1 0 0,1 1 0,-1-1 0,1 1 0,-1-1 0,1 0 0,0 1 0,-1-1 0,1 1 0,-1 0 0,1-1 0,0 1 0,-1-1 0,1 1 0,0 0 0,9 7 0,27 0 0,100 1 0,147-10 0,-118-2 0,-57 3 0,-175 2 0,-91 17 0,128-15 0,-721 130 0,702-123 0,0 1 0,-62 7 0,641-55 0,0-42 0,-332 46 0,-152 25 0,1-1 0,0 1 0,1 3 0,48 2 0,-210 4 0,33 1 0,-426-3 0,491-2 0,25-1 0,27-5 0,275-47 0,-128 19 0,-77 16 0,132-19 0,-217 34 0,-21 5 0,0 0 0,0 0 0,1 0 0,-1 0 0,0 0 0,0 0 0,0 0 0,0-1 0,0 1 0,0 0 0,0 0 0,0 0 0,0 0 0,0 0 0,0 0 0,1-1 0,-1 1 0,0 0 0,0 0 0,0 0 0,0 0 0,0 0 0,0-1 0,0 1 0,0 0 0,0 0 0,0 0 0,0 0 0,-1 0 0,1-1 0,0 1 0,0 0 0,0 0 0,0 0 0,0 0 0,0 0 0,0-1 0,0 1 0,0 0 0,0 0 0,-1 0 0,1 0 0,0 0 0,0 0 0,0 0 0,0 0 0,0 0 0,0 0 0,-1-1 0,1 1 0,0 0 0,0 0 0,0 0 0,0 0 0,-1 0 0,-37-11 0,-6 7 0,0 1 0,0 2 0,-72 8 0,-132 31 0,204-30 0,-50 13 0,-15 3 0,150-27 0,56 3 0,-24 2 0,658-3 0,-875 1 0,-284 38 0,369-30 0,40-6 0,-1 0 0,1 2 0,0 0 0,-25 9 0,43-13 0,1 0 0,0 0 0,0 0 0,-1 0 0,1 0 0,0 0 0,0 0 0,0 0 0,-1 0 0,1 1 0,0-1 0,0 0 0,-1 0 0,1 0 0,0 0 0,0 0 0,0 0 0,-1 1 0,1-1 0,0 0 0,0 0 0,0 0 0,-1 0 0,1 1 0,0-1 0,0 0 0,0 0 0,0 0 0,0 1 0,0-1 0,0 0 0,0 0 0,-1 1 0,1-1 0,0 0 0,0 0 0,0 1 0,0-1 0,0 0 0,0 0 0,0 1 0,0-1 0,0 0 0,1 0 0,-1 1 0,0-1 0,14 6 0,27 0 0,283-18 0,-222 6 0,131-13 0,153-5 0,-371 25 0,-26-1 0,-32 0 0,-52 1 0,-42-2 0,-228 29 0,342-22 0,15-2 0,9-2 0,12-1 0,-1-1 0,0-1 0,0 0 0,23-5 0,-9 2 0,232-32 0,264-49 0,-490 75 0,-32 10 0,-1 0 0,1 0 0,0 0 0,0 0 0,-1 0 0,1 0 0,0-1 0,0 1 0,-1 0 0,1 0 0,0 0 0,0 0 0,0-1 0,0 1 0,-1 0 0,1 0 0,0 0 0,0-1 0,0 1 0,0 0 0,0 0 0,-1-1 0,1 1 0,0 0 0,0 0 0,0-1 0,0 1 0,0 0 0,0 0 0,0-1 0,0 1 0,0 0 0,0 0 0,0-1 0,0 1 0,0 0 0,0 0 0,0-1 0,1 1 0,-1 0 0,0 0 0,0-1 0,0 1 0,0 0 0,0 0 0,1 0 0,-1-1 0,0 1 0,0 0 0,0 0 0,0 0 0,1-1 0,-1 1 0,0 0 0,0 0 0,1 0 0,-1 0 0,0 0 0,0 0 0,1 0 0,-1-1 0,0 1 0,1 0 0,-32-5 0,-32 1 0,-1 4 0,0 2 0,-68 12 0,96-10 0,-65 7 0,1 4 0,0 5 0,1 4 0,-123 48 0,218-71 0,-1 1 0,0 0 0,0 0 0,0 0 0,1 0 0,-1 1 0,0-1 0,1 1 0,0 1 0,0-1 0,0 0 0,-4 5 0,8-8 0,0 1 0,0-1 0,0 1 0,0-1 0,0 0 0,-1 1 0,1-1 0,0 1 0,0-1 0,0 1 0,0-1 0,0 1 0,0-1 0,0 1 0,1-1 0,-1 0 0,0 1 0,0-1 0,0 1 0,0-1 0,0 1 0,1-1 0,-1 0 0,0 1 0,0-1 0,1 0 0,-1 1 0,0-1 0,1 0 0,-1 1 0,0-1 0,1 0 0,-1 0 0,1 1 0,-1-1 0,0 0 0,1 0 0,-1 0 0,1 1 0,-1-1 0,1 0 0,-1 0 0,24 6 0,-24-6 0,26 3 0,0-1 0,0-1 0,0-2 0,34-4 0,108-25 0,-37 6 0,-60 14 0,-71 10 0,0 0 0,0 0 0,0 0 0,0 1 0,0-1 0,0 0 0,0 0 0,0 0 0,0 0 0,0 0 0,1 0 0,-1 0 0,0 0 0,0 0 0,0 0 0,0 0 0,0 1 0,0-1 0,0 0 0,0 0 0,0 0 0,0 0 0,0 0 0,0 0 0,0 0 0,0 0 0,0 0 0,0 0 0,0 0 0,1 0 0,-1 0 0,0 0 0,0 0 0,0 0 0,0 0 0,0 0 0,0 0 0,0 0 0,0 0 0,0 0 0,0 0 0,0 0 0,1 0 0,-1 0 0,0 0 0,0 0 0,0 0 0,-12 7 0,-21 8 0,-41 12 0,-67 29 0,112-36 0,21-7 0,8-13 0,0 1 0,0 0 0,1-1 0,-1 1 0,0-1 0,0 0 0,0 1 0,1-1 0,-1 1 0,0-1 0,1 1 0,-1-1 0,0 0 0,1 1 0,-1-1 0,0 1 0,1-1 0,-1 0 0,1 0 0,-1 1 0,1-1 0,-1 0 0,1 0 0,-1 1 0,1-1 0,-1 0 0,1 0 0,-1 0 0,2 0 0,9 2 0,1-1 0,0-1 0,0 0 0,-1 0 0,1-1 0,20-4 0,-16 3 0,737-129 0,-653 115 0,-471 108 0,327-77 0,32-8 0,12-6 0,1-1 0,0 1 0,-1-1 0,1 1 0,0-1 0,-1 0 0,1 1 0,0-1 0,-1 0 0,1 0 0,0 1 0,-1-1 0,1 0 0,0 0 0,0 0 0,-1 0 0,1 0 0,0 0 0,0 0 0,-1 0 0,1 0 0,1-1 0,49 0 0,1-2 0,101-20 0,102-41 0,-204 51 0,-19 4 0,34-9 0,85-33 0,-126 38 0,-25 13 0,1 0 0,-1 0 0,0 0 0,0 0 0,1 0 0,-1 0 0,0 0 0,0-1 0,0 1 0,1 0 0,-1 0 0,0 0 0,0 0 0,0-1 0,0 1 0,1 0 0,-1 0 0,0 0 0,0-1 0,0 1 0,0 0 0,0 0 0,0 0 0,0-1 0,0 1 0,1 0 0,-1 0 0,0-1 0,0 1 0,0 0 0,0 0 0,0-1 0,0 1 0,0 0 0,-1 0 0,1-1 0,0 1 0,0 0 0,0 0 0,0 0 0,0-1 0,0 1 0,0 0 0,0 0 0,-1-1 0,1 1 0,0 0 0,0 0 0,0 0 0,0 0 0,-1-1 0,1 1 0,0 0 0,0 0 0,0 0 0,-1 0 0,1 0 0,0 0 0,0 0 0,-1-1 0,1 1 0,0 0 0,-1 0 0,-17-4 0,-15 1 0,0 1 0,-63 4 0,-69 18 0,125-15 0,13-1 0,-2-1 0,0 2 0,0 0 0,-34 13 0,63-19 0,0 1 0,0 0 0,0 0 0,0 0 0,0 0 0,1 0 0,-1 0 0,0 0 0,0 0 0,0 0 0,0 0 0,0 0 0,0 0 0,1 0 0,-1 0 0,0 0 0,0 0 0,0 0 0,0 0 0,0 0 0,0 0 0,0 0 0,1 0 0,-1 0 0,0 0 0,0 0 0,0 0 0,0 1 0,0-1 0,0 0 0,0 0 0,0 0 0,1 0 0,-1 0 0,0 0 0,0 0 0,0 0 0,0 0 0,0 1 0,0-1 0,0 0 0,0 0 0,0 0 0,0 0 0,0 0 0,0 0 0,0 1 0,0-1 0,0 0 0,0 0 0,0 0 0,0 0 0,0 0 0,0 0 0,0 1 0,0-1 0,0 0 0,0 0 0,0 0 0,0 0 0,0 0 0,0 0 0,0 0 0,0 0 0,0 1 0,13 1 0,23-2 0,-1-1 0,1-3 0,0 0 0,42-12 0,-66 12 0,-16 1 0,-24 1 0,-65 3 0,-134 18 0,-94 33 0,115-17 0,60-8 0,-48 6 0,355-41 0,144-43 0,-116 16 0,-151 30 0,-27 4 0,0 0 0,-1-1 0,22-5 0,-22 0 0,-13 2 0,-18-1 0,-16 7 0,-61 8 0,24-1 0,-125 21 0,183-24 0,13-2 0,30 1 0,548-2 0,-322-4 0,-281 3 0,0 2 0,1 0 0,0 2 0,-30 9 0,-104 43 0,124-37 0,36-19 0,1-1 0,-1 1 0,1-1 0,-1 0 0,1 1 0,-1 0 0,1-1 0,-1 1 0,1-1 0,0 1 0,-1-1 0,1 1 0,0 0 0,-1-1 0,1 1 0,0 0 0,0-1 0,0 1 0,-1 0 0,1 0 0,1 0 0,-1 0 0,0 0 0,1-1 0,-1 1 0,1 0 0,0-1 0,-1 1 0,1-1 0,-1 1 0,1-1 0,0 1 0,-1-1 0,1 1 0,0-1 0,0 0 0,-1 1 0,1-1 0,0 0 0,0 0 0,0 1 0,-1-1 0,1 0 0,1 0 0,31 5 0,1-2 0,0-1 0,0-1 0,38-5 0,15 1 0,-41 3 0,0-2 0,-1-2 0,1-2 0,-1-2 0,0-1 0,70-26 0,-56 11 0,-58 24 0,-1 0 0,0-1 0,1 1 0,-1 0 0,1 0 0,-1 0 0,0-1 0,1 1 0,-1 0 0,0-1 0,1 1 0,-1 0 0,0-1 0,0 1 0,1 0 0,-1-1 0,0 1 0,0-1 0,0 1 0,1 0 0,-1-1 0,0 1 0,0-1 0,0 1 0,0-1 0,0 1 0,0 0 0,0-1 0,0 1 0,0-1 0,0 1 0,0-1 0,0 1 0,-1-1 0,-11-14 0,-22-8 0,7 9 0,-1 2 0,-1 0 0,0 2 0,0 1 0,-32-5 0,4 5 0,-103-2 0,-389 11 0,305 2 0,164 1 0,0 3 0,-108 23 0,111-16 0,-133 4 0,-81-18 0,115-1 0,-1338 2 0,1510 0 0,-29-1 0,33 1 0,-1 0 0,0 0 0,0 0 0,0 0 0,0 0 0,0 0 0,0-1 0,0 1 0,0 0 0,1 0 0,-1-1 0,0 1 0,0 0 0,0-1 0,0 1 0,1-1 0,-1 1 0,0-1 0,0 1 0,1-1 0,-1 0 0,0 1 0,1-1 0,-1 0 0,1 1 0,-1-1 0,0-1 0,2 1 0,-1 0 0,1 1 0,-1-1 0,1 0 0,-1 0 0,1 1 0,0-1 0,-1 0 0,1 1 0,0-1 0,-1 1 0,1-1 0,0 1 0,0-1 0,0 1 0,-1 0 0,1-1 0,0 1 0,0 0 0,0 0 0,0-1 0,0 1 0,1 0 0,27-4 0,-26 4 0,71-5 0,77 5 0,-72 1 0,-72-1 0,0-1 0,0 1 0,1 1 0,-1 0 0,0 0 0,0 0 0,-1 1 0,1-1 0,0 2 0,0-1 0,-1 1 0,1 0 0,8 6 0,-15-9 0,1 0 0,-1 1 0,1-1 0,-1 1 0,1-1 0,-1 1 0,1-1 0,-1 1 0,1-1 0,-1 1 0,1-1 0,-1 1 0,0-1 0,1 1 0,-1 0 0,0-1 0,0 1 0,1 0 0,-1-1 0,0 1 0,0 0 0,0-1 0,0 1 0,0 0 0,0-1 0,0 1 0,0 0 0,0-1 0,0 1 0,0 0 0,-1 1 0,0-1 0,0 0 0,0 0 0,0-1 0,-1 1 0,1 0 0,0 0 0,0 0 0,-1-1 0,1 1 0,0-1 0,-1 1 0,1-1 0,-3 1 0,-4 1 0,0-1 0,1 0 0,-1-1 0,-13 0 0,-4-5 0,0-2 0,0 0 0,1-2 0,0 0 0,1-2 0,-40-24 0,56 31 0,0 1 0,0-1 0,-1 1 0,1 1 0,-1-1 0,0 1 0,1 1 0,-1-1 0,-12 0 0,17 2 0,1 0 0,-1 1 0,0-1 0,1 1 0,-1-1 0,0 1 0,1 0 0,-1 0 0,1 0 0,-1 0 0,1 0 0,-1 1 0,1-1 0,0 1 0,0 0 0,0-1 0,0 1 0,0 0 0,0 0 0,0 0 0,0 1 0,1-1 0,0 0 0,-1 1 0,1-1 0,0 1 0,0-1 0,0 1 0,0-1 0,0 1 0,0 2 0,1-3 0,-1-1 0,1 1 0,0-1 0,0 1 0,-1-1 0,1 1 0,0-1 0,0 1 0,0-1 0,1 1 0,-1-1 0,0 1 0,0-1 0,1 1 0,-1-1 0,1 0 0,-1 1 0,1-1 0,0 0 0,0 1 0,-1-1 0,1 0 0,0 0 0,0 0 0,0 1 0,0-1 0,1 0 0,-1 0 0,0-1 0,0 1 0,0 0 0,1 0 0,-1-1 0,2 2 0,2-1 0,0 1 0,0-1 0,0 0 0,0 0 0,0-1 0,0 0 0,1 1 0,-1-2 0,10 0 0,121-28 0,-41 7 0,33-6 143,496-102-1768,3 26 708,-599 100 842,122-16-187,196-2 1,-322 24 233,-24-2 34,0 0 1,0 0-1,0 0 1,0 0 0,1 0-1,-1 0 1,0 0-1,0 0 1,0 0-1,0 0 1,0 0 0,0 0-1,0 0 1,1 1-1,-1-1 1,0 0-1,0 0 1,0 0 0,0 0-1,0 0 1,0 0-1,0 0 1,0 0-1,0 0 1,0 0 0,1 1-1,-1-1 1,0 0-1,0 0 1,0 0-1,0 0 1,0 0 0,0 0-1,0 1 1,0-1-1,0 0 1,0 0-1,0 0 1,0 0 0,0 0-1,0 0 1,0 0-1,0 1 1,0-1-1,0 0 1,0 0 0,0 0-1,0 0 1,-1 0-1,1 0 1,0 0-1,0 1 1,0-1 0,0 0-1,0 0 1,0 0-1,0 0 1,0 0-1,0 0 1,0 0 0,-1 0-1,1 0 1,-4 3 198,0-2 1,0 1-1,0 0 1,-1-1-1,1 0 1,-7 1-1,-435 56 959,254-38-1155,-699 115-893,787-118 884,38-7 0,-72 22 0,135-32 20,-34 13-76,35-12 112,0 0-1,0 0 0,0 0 0,0 0 0,0 0 0,0 0 1,0 1-1,0-1 0,1 0 0,-1 1 0,1 0 0,-1-1 1,-1 4-1,3-5-51,0 1 0,0-1 0,0 0 0,0 1 0,0-1 0,0 0 0,0 0 0,0 1 0,0-1 0,0 0 0,0 1 0,0-1 0,0 0 0,0 0 0,0 1 0,1-1 1,-1 0-1,0 0 0,0 1 0,0-1 0,1 0 0,-1 0 0,0 1 0,0-1 0,0 0 0,1 0 0,-1 0 0,0 0 0,1 0 0,-1 1 0,0-1 0,0 0 0,1 0 0,-1 0 0,0 0 0,1 0 0,-1 0 0,0 0 0,1 0 1,14 3-30,-13-3 35,221 1-10,-157-2 0,-210-16 0,-146-37 0,247 42 0,42 12 0,0 0 0,1 0 0,-1 0 0,0-1 0,1 1 0,-1 0 0,0-1 0,1 1 0,-1 0 0,1-1 0,-1 1 0,0-1 0,1 1 0,-1-1 0,1 1 0,0-1 0,-1 1 0,1-1 0,-1-1 0,8-6 0,39-5 0,108-4 0,123 3 0,2011-6-3904,-2243 22 3904,-45-2 0,-1 0 0,1 0 0,0 0 0,0 0 0,0 0 0,0 1 0,0-1 0,0 0 0,0 0 0,0 0 0,0 0 0,0 0 0,0 1 0,0-1 0,0 0 0,0 0 0,0 0 0,0 0 0,0 0 0,0 1 0,0-1 0,0 0 0,0 0 0,0 0 0,0 0 0,0 0 0,0 1 0,0-1 0,0 0 0,0 0 0,0 0 0,0 0 0,0 0 0,0 1 0,0-1 0,1 0 0,-1 0 0,0 0 0,0 0 0,0 0 0,0 0 0,-17 5 463,-1-1 1,0-1-1,-36 2 0,12-1 171,-810 64-490,309-27-186,529-40 42,-428 29 0,1086-36-357,-105 3 79,20-17-196,-466 15 474,-71-1 0,-22 6 0,0 0 0,0 0 0,0 0 0,1 0 0,-1 0 0,0 0 0,0 0 0,0-1 0,0 1 0,0 0 0,0 0 0,1 0 0,-1 0 0,0 0 0,0 0 0,0-1 0,0 1 0,0 0 0,0 0 0,0 0 0,0 0 0,0 0 0,1-1 0,-1 1 0,0 0 0,0 0 0,0 0 0,0 0 0,0-1 0,0 1 0,0 0 0,0 0 0,0 0 0,0 0 0,0-1 0,-1 1 0,1 0 0,0 0 0,0 0 0,0 0 0,0-1 0,0 1 0,0 0 0,0 0 0,0 0 0,0 0 0,-1 0 0,1-1 0,0 1 0,0 0 0,0 0 0,0 0 0,0 0 0,0 0 0,-1 0 0,1 0 0,0 0 0,0 0 0,-1-1 0,-10-3 0,-1 0 0,0 0 0,0 1 0,-21-3 0,-162-21 0,-105-3-266,-1480-46-1939,1460 87 2030,305-9 175,1 0 0,-25 7 0,23 0 5,16-8-5,0-1-1,-1 0 1,1 0 0,0 1 0,0-1 0,0 0 0,0 0-1,0 0 1,0 1 0,0-1 0,0 0 0,0 0 0,0 1-1,0-1 1,0 0 0,0 0 0,0 1 0,1-1 0,-1 0 0,0 0-1,0 0 1,0 1 0,0-1 0,0 0 0,0 0 0,0 0-1,1 1 1,-1-1 0,0 0 0,0 0 0,0 0 0,1 0-1,-1 0 1,0 1 0,0-1 0,1 0 0,31 11 546,37 2 323,0-3 0,98 1 0,-90-6-747,1275 40 414,-1333-45-357,-22-1 215,-39 1 205,-866 7-2062,1 40-327,898-46 1790,-27 1 0,0 2 0,-50 13 0,82-16 52,-1 1 0,0 0 0,1 0-1,-1 0 1,1 1 0,0-1 0,-1 1 0,-4 5 0,8-7-4,1-1 0,-1 1 1,0-1-1,1 1 1,-1 0-1,1-1 0,-1 1 1,1 0-1,0-1 1,-1 1-1,1 0 0,0 0 1,-1-1-1,1 1 1,0 0-1,0 0 1,0 0-1,0 0 0,0-1 1,0 1-1,0 2 1,1-2-7,-1 0 0,1 0 0,0 0 0,-1 0 0,1 0 0,0 0 0,0 0 0,0 0 0,0-1 0,0 1 0,0 0 0,0 0 0,0-1 0,0 1 0,0-1 0,1 1 0,-1-1 0,0 1 0,2-1 0,15 6 117,0-2 0,1 0 0,0-2 0,0 0 0,37-1 0,-4 1-144,1300 5-2210,-595-38 1648,-733 29 547,-28 0 463,-42 1 849,-1154 74-345,927-45-967,341-29 0,-17 2 0,604-36-596,1-39-370,-462 50 1144,-172 21-173,-22 3-5,0 0 0,0 0-1,0 0 1,0 0 0,0 0 0,0 0 0,0-1-1,0 1 1,0 0 0,0 0 0,0 0 0,0 0-1,0 0 1,0 0 0,0 0 0,0 0-1,0 0 1,0 0 0,0-1 0,0 1 0,0 0-1,0 0 1,0 0 0,0 0 0,0 0 0,0 0-1,0 0 1,0 0 0,0 0 0,1 0-1,-1 0 1,0 0 0,0 0 0,0 0 0,0-1-1,0 1 1,0 0 0,0 0 0,0 0 0,0 0-1,0 0 1,0 0 0,0 0 0,1 0 0,-1 0-1,0 0 1,0 0 0,0 0 0,0 0-1,0 0 1,0 0 0,0 0 0,0 0 0,1 0-1,-44-4 239,-947-12-338,783 20 100,-223 35 0,415-37 0,1 0 0,0 2 0,0-1 0,0 1 0,-15 8 0,29-12 0,0 0 0,0 0 0,-1 0 0,1 0 0,0 0 0,0 0 0,-1 0 0,1 0 0,0 0 0,0 0 0,0 0 0,-1 0 0,1 0 0,0 0 0,0 0 0,0 1 0,-1-1 0,1 0 0,0 0 0,0 0 0,0 0 0,0 0 0,-1 1 0,1-1 0,0 0 0,0 0 0,0 0 0,0 1 0,0-1 0,0 0 0,0 0 0,0 1 0,-1-1 0,1 0 0,0 0 0,0 0 0,0 1 0,0-1 0,0 0 0,0 0 0,0 1 0,0-1 0,1 0 0,-1 0 0,0 1 0,0-1 0,0 0 0,0 0 0,0 0 0,0 1 0,0-1 0,0 0 0,1 0 0,-1 0 0,0 0 0,0 1 0,0-1 0,0 0 0,1 0 0,-1 0 0,0 0 0,0 0 0,0 1 0,1-1 0,7 2 81,-1 0 1,1 0-1,0-1 0,0 0 0,0 0 1,0-1-1,1 0 0,-1 0 0,8-2 1,9 1 149,494-38-31,-319 21-191,-177 15-9,-21 2 0,-5 0 0,-40 1 0,-70-1 0,-178 3 0,201 3 0,-108 18 0,157-11 0,41-12 0,0 0 0,-1 0 0,1 0 0,-1 1 0,1-1 0,0 0 0,-1 0 0,1 0 0,0 1 0,-1-1 0,1 0 0,0 1 0,-1-1 0,1 0 0,0 0 0,-1 1 0,1-1 0,0 1 0,0-1 0,0 0 0,-1 1 0,1-1 0,0 0 0,0 1 0,0-1 0,0 1 0,0-1 0,0 0 0,0 1 0,0 0 0,1 0 0,-1 0 0,1 0 0,0 0 0,0-1 0,0 1 0,0 0 0,1 0 0,-1-1 0,0 1 0,0 0 0,0-1 0,0 1 0,1-1 0,-1 0 0,3 1 0,27 6 0,1-1 0,-1-2 0,53 1 0,-51-3 0,1167 16-2059,-928-19 1852,812-2-116,-1735 37 1375,3 39-483,602-67-566,3-1-3,-398 62 0,428-64 0,0 0 0,1 1 0,-1 0 0,-13 7 0,25-11 2,1 0-1,0 0 1,0 0 0,-1 0 0,1 0 0,0 1-1,0-1 1,-1 0 0,1 0 0,0 0-1,0 0 1,0 0 0,-1 0 0,1 0 0,0 1-1,0-1 1,0 0 0,0 0 0,-1 0 0,1 0-1,0 1 1,0-1 0,0 0 0,0 0-1,0 1 1,0-1 0,0 0 0,0 0 0,-1 0-1,1 1 1,0-1 0,0 0 0,0 0 0,0 1-1,0-1 1,0 0 0,0 0 0,0 1-1,0-1 1,1 0 0,-1 0 0,0 0 0,0 1-1,0-1 1,13 6 199,24-1 322,77-5-449,145-18-1,-183 11-59,351-44-588,90-7 390,-489 56 166,-39 2 189,-27 2 308,-162 0-353,389-32-126,31-2 0,-213 31 0,61-8 0,-67 9 0,0 0 0,0 0 0,-1 0 0,1 0 0,0-1 0,0 1 0,0 0 0,-1-1 0,1 1 0,0 0 0,0-1 0,-1 1 0,1-1 0,0 1 0,-1-1 0,1 1 0,-1-1 0,1 1 0,0-1 0,-1 0 0,1 1 0,-1-1 0,1-1 0,-1 1 0,0 0 0,0 1 0,-1-1 0,1 0 0,0 1 0,-1-1 0,1 0 0,0 1 0,-1-1 0,1 0 0,-1 1 0,1-1 0,-1 1 0,1-1 0,-1 1 0,1-1 0,-1 1 0,0-1 0,1 1 0,-2-1 0,-40-17 0,23 14 0,0 1 0,-1 1 0,-21 0 0,23 1 0,0 0 0,1-1 0,-26-6 0,42 8 0,1 0 0,-1 0 0,0 0 0,1 0 0,-1-1 0,1 1 0,-1 0 0,0 0 0,1 0 0,-1-1 0,1 1 0,-1 0 0,1-1 0,-1 1 0,0-1 0,1 1 0,0 0 0,-1-1 0,1 1 0,-1-1 0,1 1 0,-1-2 0,11-5 0,24 0 0,69-10 0,-70 10 0,0 1 0,39-1 0,-53 7 0,19-1 0,0-1 0,76-14 0,-64 8 0,1 2 0,0 3 0,100 5 0,-44 1 0,10-3 0,-117 0 0,0 0 0,0 0 0,0-1 0,1 1 0,-1 0 0,0 0 0,0 0 0,0 0 0,0 0 0,0 0 0,0 0 0,0 0 0,1 0 0,-1 0 0,0 0 0,0 0 0,0 0 0,0 0 0,0 0 0,0 0 0,1 0 0,-1 0 0,0 0 0,0 0 0,0 0 0,0 0 0,0 0 0,0 0 0,0 0 0,1 0 0,-1 0 0,0 1 0,0-1 0,0 0 0,0 0 0,0 0 0,0 0 0,0 0 0,0 0 0,0 0 0,0 0 0,1 0 0,-1 1 0,0-1 0,0 0 0,0 0 0,0 0 0,0 0 0,0 0 0,0 0 0,0 0 0,0 1 0,0-1 0,0 0 0,0 0 0,0 0 0,0 0 0,0 1 0,-9 5 0,-19 8 0,24-12 0,2 0 0,11-3 0,14-4 0,-14 1 0,16-3 0,-25 7 0,0 0 0,0 0 0,0 0 0,0 0 0,0 0 0,0 0 0,0 0 0,0 0 0,0 0 0,0 0 0,0 0 0,1 0 0,-1 0 0,0 0 0,0 0 0,0 0 0,0 0 0,0 0 0,0 0 0,0 0 0,0 0 0,0 0 0,0 0 0,0 0 0,0 0 0,0 0 0,0 1 0,1-1 0,-1 0 0,0 0 0,0 0 0,0 0 0,0 0 0,0 0 0,0 0 0,0 0 0,0 0 0,0 0 0,0 0 0,0 0 0,0 0 0,0 1 0,0-1 0,0 0 0,0 0 0,0 0 0,0 0 0,0 0 0,0 0 0,0 0 0,0 0 0,0 0 0,0 0 0,0 0 0,0 0 0,0 1 0,0-1 0,0 0 0,0 0 0,-1 0 0,1 0 0,0 0 0,0 0 0,0 0 0,0 0 0,0 0 0,0 0 0,0 0 0,0 0 0,-13 12 0,-180 134-1365,175-133-5461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4:27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930 463,'27'-1,"1"-2,44-9,-15 1,190-23,451-5,-592 39,120 4,-115 12,-74-9,49 2,-72-8,-14-1,-28 0,-2-1,-1315 18,197-1,1081-17,47-2,20 3,0 0,0 0,0 0,0 0,0 0,0 0,0 0,1 0,-1 0,0 0,0 0,0 0,0 0,0 0,0 0,0 0,0 0,1 0,-1 0,0 0,0 0,0 0,0-1,0 1,0 0,0 0,0 0,0 0,0 0,0 0,0 0,0 0,1 0,-1-1,0 1,0 0,0 0,0 0,0 0,0 0,0 0,0 0,0 0,0-1,0 1,0 0,0 0,0 0,0 0,0 0,-1 0,1 0,0 0,0-1,0 1,0 0,0 0,0 0,0 0,0 0,0 0,0 0,0 0,0 0,-1 0,1 0,0-1,54-13,509-79,-16 28,2299-174,-2791 236,307-5,-315 13,-48-5,1 0,0 0,0 0,0 0,0 0,0 0,0 0,-1 0,1 1,0-1,0 0,0 0,0 0,0 0,0 0,0 1,0-1,0 0,0 0,0 0,0 0,0 1,0-1,0 0,0 0,0 0,0 0,0 0,0 1,0-1,0 0,0 0,0 0,0 0,0 0,0 1,0-1,0 0,0 0,0 0,1 0,-1 0,0 0,0 1,0-1,0 0,0 0,0 0,1 0,-1 0,0 0,0 0,0 0,0 0,0 0,1 0,-15 4,1 0,-27 2,-1364 185,1321-177,-130 40,198-48,13-2,38 0,273-19,-217 8,310-25,1419-136,-1745 159,-197 15,-255 28,-254 28,-859 111,-26 65,1454-226,-235 49,234-41,42-9,22-6,14-3,20-2,0-2,0-1,47-11,-52 9,240-46,167-31,1476-284,-1521 284,-348 72,-43 9,-5 2,-21 3,-272 70,35-8,178-46,2 4,-82 35,163-59,0 0,0 0,-1 0,1 0,0 0,-1 0,1 0,0 0,0 0,-1 0,1 0,0 1,0-1,-1 0,1 0,0 0,0 0,-1 0,1 0,0 1,0-1,0 0,-1 0,1 0,0 1,0-1,0 0,0 0,0 1,-1-1,1 0,0 0,0 1,0-1,0 0,0 0,0 1,0-1,0 0,0 0,0 1,0-1,14 4,31-2,-41-2,74-4,1-4,127-29,-154 27,-20 4,-22 7,-12 3,-18 10,-91 45,55-30,1 2,-79 58,131-87,1 0,-1 1,1-1,-1 1,1-1,0 1,0 0,0 0,0 0,0 0,1 0,-1 0,0 4,2-6,0-1,0 1,0 0,0-1,0 1,0 0,0 0,0-1,0 1,0 0,0-1,1 1,-1 0,0-1,1 1,-1 0,0-1,1 1,-1 0,1-1,-1 1,2 0,-1 0,1 0,0 0,-1 0,1 0,0-1,0 1,0-1,0 1,0-1,0 0,0 1,2-1,13-1,0 0,0-1,0-1,24-7,27-4,34 6,-73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4:46.46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0,'1074'32,"-408"-7,188-14,-548 12,-214-14,-74-5,0-1,-1 2,0 0,22 10,22 8,102 18,-124-33,3 1,1-2,58 2,-62-9,-25 0,-22 0,-638 25,465-5,-80 2,341-24,101 3,-117 12,-16-2,-17-6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4:57.350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172 198,'1300'0,"-1265"2,0 1,35 9,-32-5,56 2,589-7,-328-4,362 2,-688-2,1-2,-1 0,-1-2,37-12,-29 8,70-11,-71 17,0-1,45-14,-80 19,0 0,-1 0,1 0,0 0,0 0,0 0,0-1,0 1,0 0,0 0,0 0,0 0,0 0,0 0,0 0,0 0,0 0,0 0,0 0,0 0,0-1,0 1,0 0,0 0,0 0,0 0,0 0,0 0,0 0,0 0,0 0,0 0,0 0,0 0,1 0,-1 0,0-1,0 1,0 0,0 0,0 0,0 0,0 0,0 0,0 0,0 0,0 0,0 0,0 0,0 0,1 0,-1 0,-13-2,-20 0,-668 2,315 1,339 1,-69 13,-34 1,-198-15,158-3,152 4,-74 14,70-9,-55 3,-458-9,265-3,-252 2,512-1,0-2,-42-10,-37-3,98 16,7 0,0 0,0 0,0 0,0-1,0 1,0-1,0 0,0 0,0 0,1-1,-1 1,0-1,-4-3,8 5,0 0,0 0,-1 0,1 0,0 0,0-1,0 1,0 0,0 0,0 0,0 0,0-1,0 1,0 0,0 0,0 0,0 0,0 0,0-1,0 1,0 0,0 0,0 0,0 0,0-1,0 1,0 0,0 0,0 0,0 0,0-1,0 1,0 0,0 0,0 0,0 0,1 0,-1 0,0-1,0 1,0 0,0 0,1 0,10-5,13 1,268-29,-265 32,1-2,-2-1,1-1,46-16,-45 12,0 1,1 2,0 1,51-3,124 9,-90 1,1449-2,-1540-1,0-1,38-9,-31 5,32-3,422 4,-269 7,-39-2,-148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5:05.61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35,'94'0,"511"-20,13 5,-402 17,861-2,-1021 3,65 11,40 2,-73-16,-53-2,0 2,0 2,64 10,-17 6,2-4,-1-3,142-1,-197-10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5:06.33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3059 2,'-322'-1,"-504"8,467 23,-125 1,-271-34,469 4,259-1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5:26.046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1,'793'0,"-748"2,71 13,-70-8,65 3,1476-10,-724-2,-247 2,-1741 0,818 18,-17-1,-1145-18,894 1,693-1,316 15,323 7,-518-23,963 2,-1174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13:37:49.040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35,'1828'0,"-1788"-2,71-12,-67 6,54-1,565 8,-318 3,-230-4,128 5,-79 25,-61-11,-65-10,49 4,-61-8,45 10,-45-7,46 4,-46-8,-10-3,-1 2,0 0,1 1,-1 0,0 2,0-1,26 12,-39-15,-1 1,1 0,0 0,0 0,-1 0,1 0,-1 0,1 0,-1 1,1-1,-1 0,0 1,0-1,1 1,-1 0,0-1,-1 1,1 0,0 0,0-1,-1 1,1 0,-1 0,1 3,-2-2,1-1,-1 1,1 0,-1 0,0 0,-1 0,1-1,0 1,-1-1,1 1,-1-1,0 1,0-1,-2 3,-9 7,-1 0,0-1,0-1,-18 10,8-7,0-1,-1-2,0 0,-28 7,-108 19,155-35,-283 61,167-42,81-15,0 2,-44 13,44-8,0-3,0-1,-1-3,1-1,-72-2,-1870-6,1062 6,752-2,1465 0,-1265 1,0 2,-1 0,1 2,-1 2,49 16,-56-16,0-1,0-2,0 0,28 1,97-5,-80-1,639-1,-668 4,-1 2,45 10,-11-2,-1 1,-33-5,59 3,417-8,-258-6,725 3,-1323-12,32 0,-715 62,805-18,110-14,-139 6,-468 6,527-14,-735 34,283-50,614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97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933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E208E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EC99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0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customXml" Target="../ink/ink9.xml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customXml" Target="../ink/ink8.xml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customXml" Target="../ink/ink12.xml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customXml" Target="../ink/ink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9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customXml" Target="../ink/ink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6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customXml" Target="../ink/ink18.xml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66746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Tourism in Andhra Pradesh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Exploring the Land of Rich Heritage and Scenic Beauty: A Journey Through Andhra Pradesh. Andhra Pradesh, India, offers a rich blend of heritage, culture, and natural beauty.</a:t>
            </a:r>
            <a:endParaRPr lang="en-US" sz="18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1C3200-9C01-3112-F73B-3892091AD956}"/>
                  </a:ext>
                </a:extLst>
              </p14:cNvPr>
              <p14:cNvContentPartPr/>
              <p14:nvPr/>
            </p14:nvContentPartPr>
            <p14:xfrm>
              <a:off x="12943228" y="7770683"/>
              <a:ext cx="1517760" cy="331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1C3200-9C01-3112-F73B-3892091AD9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89588" y="7662683"/>
                <a:ext cx="162540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CCA05F-B92F-41A8-4A1C-25EE11567C20}"/>
                  </a:ext>
                </a:extLst>
              </p14:cNvPr>
              <p14:cNvContentPartPr/>
              <p14:nvPr/>
            </p14:nvContentPartPr>
            <p14:xfrm>
              <a:off x="12938548" y="7826575"/>
              <a:ext cx="1510920" cy="250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CCA05F-B92F-41A8-4A1C-25EE11567C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32428" y="7820455"/>
                <a:ext cx="15231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1F1502-9FA6-75BD-F203-8EE14DCD4BF9}"/>
                  </a:ext>
                </a:extLst>
              </p14:cNvPr>
              <p14:cNvContentPartPr/>
              <p14:nvPr/>
            </p14:nvContentPartPr>
            <p14:xfrm>
              <a:off x="12583948" y="7840255"/>
              <a:ext cx="1954440" cy="249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1F1502-9FA6-75BD-F203-8EE14DCD4B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30308" y="7732615"/>
                <a:ext cx="206208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477934-27BE-44F4-6696-23986E01A5BE}"/>
                  </a:ext>
                </a:extLst>
              </p14:cNvPr>
              <p14:cNvContentPartPr/>
              <p14:nvPr/>
            </p14:nvContentPartPr>
            <p14:xfrm>
              <a:off x="13012708" y="7936375"/>
              <a:ext cx="1297080" cy="116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477934-27BE-44F4-6696-23986E01A5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22708" y="7756375"/>
                <a:ext cx="14767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DAFC71-5B7F-0219-4BCC-A10EEA1EA488}"/>
                  </a:ext>
                </a:extLst>
              </p14:cNvPr>
              <p14:cNvContentPartPr/>
              <p14:nvPr/>
            </p14:nvContentPartPr>
            <p14:xfrm>
              <a:off x="12997228" y="7970935"/>
              <a:ext cx="1430280" cy="83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DAFC71-5B7F-0219-4BCC-A10EEA1EA4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07588" y="7791295"/>
                <a:ext cx="16099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FC28F48-56F2-0A18-7350-7781B3DE0662}"/>
                  </a:ext>
                </a:extLst>
              </p14:cNvPr>
              <p14:cNvContentPartPr/>
              <p14:nvPr/>
            </p14:nvContentPartPr>
            <p14:xfrm>
              <a:off x="12895348" y="8041495"/>
              <a:ext cx="1347120" cy="3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FC28F48-56F2-0A18-7350-7781B3DE06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805348" y="7861495"/>
                <a:ext cx="152676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286F301-81D6-9661-8CDB-F8F5E576CA3D}"/>
                  </a:ext>
                </a:extLst>
              </p14:cNvPr>
              <p14:cNvContentPartPr/>
              <p14:nvPr/>
            </p14:nvContentPartPr>
            <p14:xfrm>
              <a:off x="13153828" y="8076415"/>
              <a:ext cx="1101600" cy="24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286F301-81D6-9661-8CDB-F8F5E576CA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063828" y="7896775"/>
                <a:ext cx="1281240" cy="38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04" y="1838087"/>
            <a:ext cx="4887873" cy="455342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352431"/>
            <a:ext cx="74383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Andhra Pradesh: An Overview</a:t>
            </a:r>
            <a:endParaRPr lang="en-US" sz="44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2415421"/>
            <a:ext cx="562451" cy="5624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321718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Temples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6324124" y="3712726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Ancient and ornate temples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259" y="2415421"/>
            <a:ext cx="562451" cy="56245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933259" y="321718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Beaches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8933259" y="3712726"/>
            <a:ext cx="22501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Pristine coastlines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2395" y="2415421"/>
            <a:ext cx="562570" cy="5625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542395" y="3217307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Hills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1542395" y="3712845"/>
            <a:ext cx="22502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Lush landscapes</a:t>
            </a:r>
            <a:endParaRPr lang="en-US" sz="18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124" y="5196840"/>
            <a:ext cx="562451" cy="56245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324124" y="5998607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Historical Sites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324124" y="6494145"/>
            <a:ext cx="22501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Rich cultural heritage</a:t>
            </a:r>
            <a:endParaRPr lang="en-US" sz="18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58A9696-7FF1-F9D2-734A-E9DF1C1BB127}"/>
                  </a:ext>
                </a:extLst>
              </p14:cNvPr>
              <p14:cNvContentPartPr/>
              <p14:nvPr/>
            </p14:nvContentPartPr>
            <p14:xfrm>
              <a:off x="12965548" y="7947803"/>
              <a:ext cx="1504080" cy="36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58A9696-7FF1-F9D2-734A-E9DF1C1BB1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75548" y="7768163"/>
                <a:ext cx="1683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A889F0E-85B6-5089-1A05-4173593170D6}"/>
                  </a:ext>
                </a:extLst>
              </p14:cNvPr>
              <p14:cNvContentPartPr/>
              <p14:nvPr/>
            </p14:nvContentPartPr>
            <p14:xfrm>
              <a:off x="12946108" y="7853575"/>
              <a:ext cx="1722240" cy="306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A889F0E-85B6-5089-1A05-4173593170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56468" y="7673935"/>
                <a:ext cx="190188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4934BD-B077-675F-4B24-4D7468EA8AF7}"/>
                  </a:ext>
                </a:extLst>
              </p14:cNvPr>
              <p14:cNvContentPartPr/>
              <p14:nvPr/>
            </p14:nvContentPartPr>
            <p14:xfrm>
              <a:off x="15556468" y="6904615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4934BD-B077-675F-4B24-4D7468EA8A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466468" y="6724615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1647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Spiritual Sanctuaries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379464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217188"/>
            <a:ext cx="30215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Tirupati Balaji Temple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3712726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World's richest and most visited temple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427" y="2379464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3217188"/>
            <a:ext cx="355484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Srisailam Mallikarjuna Temple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4064675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One of the twelve Jyotirlingas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196840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7724" y="60345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Lepakshi Temple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7724" y="6530102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Hanging pillar architecture marvel</a:t>
            </a:r>
            <a:endParaRPr lang="en-US" sz="1850" dirty="0"/>
          </a:p>
        </p:txBody>
      </p:sp>
    </p:spTree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434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Natural Beauty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45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Araku Valley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3706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Lush green hills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354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Coffee plantations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545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Horsley Hills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13706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Peaceful retreat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7354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Panoramic views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60308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Escape into nature's embrace.</a:t>
            </a:r>
            <a:endParaRPr lang="en-US" sz="18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0AAD7CB-DEF5-03BE-F4F7-AF2C3F4EA7F4}"/>
                  </a:ext>
                </a:extLst>
              </p14:cNvPr>
              <p14:cNvContentPartPr/>
              <p14:nvPr/>
            </p14:nvContentPartPr>
            <p14:xfrm>
              <a:off x="12930628" y="7803803"/>
              <a:ext cx="1631520" cy="275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0AAD7CB-DEF5-03BE-F4F7-AF2C3F4EA7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40988" y="7623803"/>
                <a:ext cx="181116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AFAC68C-E333-631D-4FBC-E03469CBF152}"/>
                  </a:ext>
                </a:extLst>
              </p14:cNvPr>
              <p14:cNvContentPartPr/>
              <p14:nvPr/>
            </p14:nvContentPartPr>
            <p14:xfrm>
              <a:off x="12923428" y="7866175"/>
              <a:ext cx="1664640" cy="235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AFAC68C-E333-631D-4FBC-E03469CBF1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33428" y="7686175"/>
                <a:ext cx="184428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2DC92A-17C0-0D33-CEBD-5D886F6C7557}"/>
                  </a:ext>
                </a:extLst>
              </p14:cNvPr>
              <p14:cNvContentPartPr/>
              <p14:nvPr/>
            </p14:nvContentPartPr>
            <p14:xfrm>
              <a:off x="12918388" y="7724695"/>
              <a:ext cx="1687680" cy="435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2DC92A-17C0-0D33-CEBD-5D886F6C75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28388" y="7544695"/>
                <a:ext cx="186732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6827B75-FA50-A1E0-D97F-A75038992758}"/>
                  </a:ext>
                </a:extLst>
              </p14:cNvPr>
              <p14:cNvContentPartPr/>
              <p14:nvPr/>
            </p14:nvContentPartPr>
            <p14:xfrm>
              <a:off x="12918388" y="815885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6827B75-FA50-A1E0-D97F-A750389927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28748" y="7979215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81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Beaches &amp; Coastal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371130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2894290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E5B78D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6403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FD1A7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15" y="2740581"/>
            <a:ext cx="337899" cy="3378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90259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Vizag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790259" y="310598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Popular beaches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6832104" y="449079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E5B78D"/>
          </a:solidFill>
          <a:ln/>
        </p:spPr>
      </p:sp>
      <p:sp>
        <p:nvSpPr>
          <p:cNvPr id="11" name="Shape 7"/>
          <p:cNvSpPr/>
          <p:nvPr/>
        </p:nvSpPr>
        <p:spPr>
          <a:xfrm>
            <a:off x="6324064" y="42368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FD1A7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15" y="4337090"/>
            <a:ext cx="337899" cy="3378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90259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Rishikonda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790259" y="470249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Adventure sports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6832104" y="608730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E5B78D"/>
          </a:solidFill>
          <a:ln/>
        </p:spPr>
      </p:sp>
      <p:sp>
        <p:nvSpPr>
          <p:cNvPr id="16" name="Shape 11"/>
          <p:cNvSpPr/>
          <p:nvPr/>
        </p:nvSpPr>
        <p:spPr>
          <a:xfrm>
            <a:off x="6324064" y="58333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FD1A7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15" y="5933599"/>
            <a:ext cx="337899" cy="33789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90259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Kakinada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90259" y="629900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Wildlife sanctuary</a:t>
            </a:r>
            <a:endParaRPr lang="en-US" sz="18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20C6B1-5D23-01A2-7D5C-B1CB5D93AFBF}"/>
                  </a:ext>
                </a:extLst>
              </p14:cNvPr>
              <p14:cNvContentPartPr/>
              <p14:nvPr/>
            </p14:nvContentPartPr>
            <p14:xfrm>
              <a:off x="12802828" y="7888763"/>
              <a:ext cx="1699560" cy="130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20C6B1-5D23-01A2-7D5C-B1CB5D93AF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12828" y="7709123"/>
                <a:ext cx="1879200" cy="48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Historical Sites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Chandragiri Fort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Charminar of Andhra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Lepakshi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Vijayanagara architecture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Amaravati Stupa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Ancient Buddhist site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32128"/>
            <a:ext cx="60596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Adventure &amp; Ecotourism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14895"/>
            <a:ext cx="4078962" cy="4078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3930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Gandikota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014895"/>
            <a:ext cx="4078962" cy="40789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75659" y="63930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Borra Caves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014895"/>
            <a:ext cx="4079081" cy="40790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3595" y="63931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Kambalakonda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37724" y="701432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Explore nature's wonders.</a:t>
            </a:r>
            <a:endParaRPr lang="en-US" sz="18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1B249D6-3BCC-5C8E-5070-1C00D102ED6D}"/>
                  </a:ext>
                </a:extLst>
              </p14:cNvPr>
              <p14:cNvContentPartPr/>
              <p14:nvPr/>
            </p14:nvContentPartPr>
            <p14:xfrm>
              <a:off x="12930628" y="7912883"/>
              <a:ext cx="1541880" cy="106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1B249D6-3BCC-5C8E-5070-1C00D102ED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0988" y="7732883"/>
                <a:ext cx="172152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252C9-3C04-86F2-FD83-F9EB6485752B}"/>
                  </a:ext>
                </a:extLst>
              </p14:cNvPr>
              <p14:cNvContentPartPr/>
              <p14:nvPr/>
            </p14:nvContentPartPr>
            <p14:xfrm>
              <a:off x="13035748" y="7947175"/>
              <a:ext cx="1595880" cy="201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252C9-3C04-86F2-FD83-F9EB648575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46108" y="7767175"/>
                <a:ext cx="177552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95775F-3761-B84E-8A6D-904837EFB46B}"/>
                  </a:ext>
                </a:extLst>
              </p14:cNvPr>
              <p14:cNvContentPartPr/>
              <p14:nvPr/>
            </p14:nvContentPartPr>
            <p14:xfrm>
              <a:off x="13024228" y="7372975"/>
              <a:ext cx="2598120" cy="763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95775F-3761-B84E-8A6D-904837EFB4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34588" y="7192975"/>
                <a:ext cx="2777760" cy="11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1BB1D1D-851A-C151-985D-A124E8B0E8C6}"/>
                  </a:ext>
                </a:extLst>
              </p14:cNvPr>
              <p14:cNvContentPartPr/>
              <p14:nvPr/>
            </p14:nvContentPartPr>
            <p14:xfrm>
              <a:off x="15626668" y="750257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1BB1D1D-851A-C151-985D-A124E8B0E8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537028" y="7322935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20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Tourism Growth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06924" y="2045018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1345704" y="256817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23142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937915" y="23722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03859" y="2284333"/>
            <a:ext cx="28424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Government Initiatives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03859" y="2779871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Development projects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345704" y="4164687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837664" y="391072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937915" y="396871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03859" y="38808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Ecotourism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03859" y="4376380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Sustainable practices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345704" y="5761196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837664" y="550723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937915" y="556521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03859" y="5477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Heritage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03859" y="5972889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Preservation efforts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837724" y="686442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Experience the soul of India</a:t>
            </a:r>
            <a:r>
              <a:rPr lang="en-US" sz="18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 Andhra Pradesh!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174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Red Hat Text</vt:lpstr>
      <vt:lpstr>Arial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DEEPTHI K</cp:lastModifiedBy>
  <cp:revision>2</cp:revision>
  <dcterms:created xsi:type="dcterms:W3CDTF">2025-04-01T13:07:45Z</dcterms:created>
  <dcterms:modified xsi:type="dcterms:W3CDTF">2025-04-01T13:44:43Z</dcterms:modified>
</cp:coreProperties>
</file>